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88" r:id="rId2"/>
    <p:sldId id="290" r:id="rId3"/>
    <p:sldId id="293" r:id="rId4"/>
    <p:sldId id="292" r:id="rId5"/>
    <p:sldId id="289" r:id="rId6"/>
    <p:sldId id="286" r:id="rId7"/>
    <p:sldId id="287" r:id="rId8"/>
  </p:sldIdLst>
  <p:sldSz cx="12192000" cy="6858000"/>
  <p:notesSz cx="6858000" cy="9144000"/>
  <p:embeddedFontLst>
    <p:embeddedFont>
      <p:font typeface="맑은 고딕" panose="020B0503020000020004" pitchFamily="50" charset="-127"/>
      <p:regular r:id="rId9"/>
      <p:bold r:id="rId10"/>
    </p:embeddedFont>
    <p:embeddedFont>
      <p:font typeface="나눔스퀘어라운드 Bold" panose="020B0600000101010101" pitchFamily="50" charset="-127"/>
      <p:bold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504F"/>
    <a:srgbClr val="4F403F"/>
    <a:srgbClr val="F4CD42"/>
    <a:srgbClr val="CAA10C"/>
    <a:srgbClr val="D0AF90"/>
    <a:srgbClr val="E3E1E1"/>
    <a:srgbClr val="EAEAEA"/>
    <a:srgbClr val="F8F8F8"/>
    <a:srgbClr val="F4BD22"/>
    <a:srgbClr val="5760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91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5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2433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390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7609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0140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191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595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349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0277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4888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434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9201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1912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&#54252;&#53944;&#54260;&#47532;&#50724;_&#50976;&#52285;&#48124;.pptx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5813272" y="538277"/>
            <a:ext cx="4695618" cy="5746349"/>
            <a:chOff x="4784572" y="522731"/>
            <a:chExt cx="4695618" cy="5746349"/>
          </a:xfrm>
        </p:grpSpPr>
        <p:grpSp>
          <p:nvGrpSpPr>
            <p:cNvPr id="30" name="그룹 29"/>
            <p:cNvGrpSpPr/>
            <p:nvPr/>
          </p:nvGrpSpPr>
          <p:grpSpPr>
            <a:xfrm rot="21403890">
              <a:off x="4784572" y="522731"/>
              <a:ext cx="4695618" cy="5746349"/>
              <a:chOff x="6676455" y="533399"/>
              <a:chExt cx="4675932" cy="5722257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31" name="직사각형 30"/>
              <p:cNvSpPr/>
              <p:nvPr/>
            </p:nvSpPr>
            <p:spPr>
              <a:xfrm rot="21540000">
                <a:off x="6676455" y="638629"/>
                <a:ext cx="4617589" cy="5548086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2" name="직사각형 31"/>
              <p:cNvSpPr/>
              <p:nvPr/>
            </p:nvSpPr>
            <p:spPr>
              <a:xfrm>
                <a:off x="6734798" y="533399"/>
                <a:ext cx="4617589" cy="572225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" name="모서리가 둥근 직사각형 2"/>
            <p:cNvSpPr/>
            <p:nvPr/>
          </p:nvSpPr>
          <p:spPr>
            <a:xfrm rot="18834276">
              <a:off x="4816742" y="829797"/>
              <a:ext cx="327660" cy="45719"/>
            </a:xfrm>
            <a:prstGeom prst="roundRect">
              <a:avLst/>
            </a:prstGeom>
            <a:solidFill>
              <a:srgbClr val="6450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2" name="직사각형 51"/>
          <p:cNvSpPr/>
          <p:nvPr/>
        </p:nvSpPr>
        <p:spPr>
          <a:xfrm>
            <a:off x="1432989" y="1075576"/>
            <a:ext cx="4085832" cy="16478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0" i="1" dirty="0" smtClean="0">
                <a:solidFill>
                  <a:schemeClr val="bg1"/>
                </a:solidFill>
                <a:latin typeface="+mn-ea"/>
                <a:cs typeface="Aharoni" panose="02010803020104030203" pitchFamily="2" charset="-79"/>
              </a:rPr>
              <a:t>포트폴리오</a:t>
            </a:r>
            <a:endParaRPr lang="en-US" altLang="ko-KR" sz="2000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7590100" y="2170989"/>
            <a:ext cx="3524482" cy="2001146"/>
            <a:chOff x="7035535" y="1521960"/>
            <a:chExt cx="4449461" cy="2321178"/>
          </a:xfrm>
        </p:grpSpPr>
        <p:sp>
          <p:nvSpPr>
            <p:cNvPr id="75" name="타원 74"/>
            <p:cNvSpPr/>
            <p:nvPr/>
          </p:nvSpPr>
          <p:spPr>
            <a:xfrm>
              <a:off x="7035535" y="1693008"/>
              <a:ext cx="76200" cy="76200"/>
            </a:xfrm>
            <a:prstGeom prst="ellipse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  <p:sp>
          <p:nvSpPr>
            <p:cNvPr id="76" name="타원 75"/>
            <p:cNvSpPr/>
            <p:nvPr/>
          </p:nvSpPr>
          <p:spPr>
            <a:xfrm>
              <a:off x="7035535" y="2328008"/>
              <a:ext cx="76200" cy="76200"/>
            </a:xfrm>
            <a:prstGeom prst="ellipse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  <p:sp>
          <p:nvSpPr>
            <p:cNvPr id="77" name="타원 76"/>
            <p:cNvSpPr/>
            <p:nvPr/>
          </p:nvSpPr>
          <p:spPr>
            <a:xfrm>
              <a:off x="7035535" y="3013808"/>
              <a:ext cx="76200" cy="76200"/>
            </a:xfrm>
            <a:prstGeom prst="ellipse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7380680" y="3414741"/>
              <a:ext cx="4104316" cy="4283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i="1" dirty="0" err="1" smtClean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메가맨</a:t>
              </a:r>
              <a:r>
                <a:rPr lang="ko-KR" altLang="en-US" b="1" i="1" dirty="0" smtClean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 더 파워배틀</a:t>
              </a:r>
              <a:endParaRPr lang="ko-KR" altLang="en-US" b="1" i="1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7401619" y="2152540"/>
              <a:ext cx="3104925" cy="466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i="1" dirty="0" smtClean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Mini Golf</a:t>
              </a:r>
              <a:endParaRPr lang="ko-KR" altLang="en-US" b="1" i="1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7401619" y="2790297"/>
              <a:ext cx="3104925" cy="466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i="1" dirty="0" smtClean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문지기의 모험 </a:t>
              </a:r>
              <a:endParaRPr lang="ko-KR" altLang="en-US" b="1" i="1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endParaRPr>
            </a:p>
          </p:txBody>
        </p:sp>
        <p:sp>
          <p:nvSpPr>
            <p:cNvPr id="81" name="타원 80"/>
            <p:cNvSpPr/>
            <p:nvPr/>
          </p:nvSpPr>
          <p:spPr>
            <a:xfrm>
              <a:off x="7035535" y="3680330"/>
              <a:ext cx="76200" cy="76200"/>
            </a:xfrm>
            <a:prstGeom prst="ellipse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7431684" y="1521960"/>
              <a:ext cx="3104925" cy="4283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i="1" dirty="0" smtClean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Magic Cube</a:t>
              </a:r>
              <a:endParaRPr lang="ko-KR" altLang="en-US" b="1" i="1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endParaRPr>
            </a:p>
          </p:txBody>
        </p:sp>
      </p:grpSp>
      <p:sp>
        <p:nvSpPr>
          <p:cNvPr id="7" name="직사각형 6"/>
          <p:cNvSpPr/>
          <p:nvPr/>
        </p:nvSpPr>
        <p:spPr>
          <a:xfrm>
            <a:off x="8644961" y="1200852"/>
            <a:ext cx="9969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i="1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rPr>
              <a:t>CONTENTS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8891431" y="1579367"/>
            <a:ext cx="504000" cy="286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모서리가 둥근 직사각형 12"/>
          <p:cNvSpPr/>
          <p:nvPr/>
        </p:nvSpPr>
        <p:spPr>
          <a:xfrm>
            <a:off x="1457082" y="4655402"/>
            <a:ext cx="3239321" cy="898579"/>
          </a:xfrm>
          <a:prstGeom prst="roundRect">
            <a:avLst>
              <a:gd name="adj" fmla="val 152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유창민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90" name="모서리가 둥근 직사각형 89"/>
          <p:cNvSpPr/>
          <p:nvPr/>
        </p:nvSpPr>
        <p:spPr>
          <a:xfrm rot="5400000">
            <a:off x="-236805" y="1675976"/>
            <a:ext cx="2162714" cy="279384"/>
          </a:xfrm>
          <a:prstGeom prst="roundRect">
            <a:avLst>
              <a:gd name="adj" fmla="val 3276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33966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5" name="자유형 14"/>
          <p:cNvSpPr/>
          <p:nvPr/>
        </p:nvSpPr>
        <p:spPr>
          <a:xfrm>
            <a:off x="11127163" y="5902826"/>
            <a:ext cx="605657" cy="705330"/>
          </a:xfrm>
          <a:custGeom>
            <a:avLst/>
            <a:gdLst>
              <a:gd name="connsiteX0" fmla="*/ 2254229 w 2254229"/>
              <a:gd name="connsiteY0" fmla="*/ 0 h 2326889"/>
              <a:gd name="connsiteX1" fmla="*/ 2254229 w 2254229"/>
              <a:gd name="connsiteY1" fmla="*/ 2326889 h 2326889"/>
              <a:gd name="connsiteX2" fmla="*/ 0 w 2254229"/>
              <a:gd name="connsiteY2" fmla="*/ 2326889 h 2326889"/>
              <a:gd name="connsiteX3" fmla="*/ 9753 w 2254229"/>
              <a:gd name="connsiteY3" fmla="*/ 2120883 h 2326889"/>
              <a:gd name="connsiteX4" fmla="*/ 2109978 w 2254229"/>
              <a:gd name="connsiteY4" fmla="*/ 7284 h 2326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4229" h="2326889">
                <a:moveTo>
                  <a:pt x="2254229" y="0"/>
                </a:moveTo>
                <a:lnTo>
                  <a:pt x="2254229" y="2326889"/>
                </a:lnTo>
                <a:lnTo>
                  <a:pt x="0" y="2326889"/>
                </a:lnTo>
                <a:lnTo>
                  <a:pt x="9753" y="2120883"/>
                </a:lnTo>
                <a:cubicBezTo>
                  <a:pt x="115745" y="1007300"/>
                  <a:pt x="998418" y="120168"/>
                  <a:pt x="2109978" y="7284"/>
                </a:cubicBezTo>
                <a:close/>
              </a:path>
            </a:pathLst>
          </a:custGeom>
          <a:solidFill>
            <a:srgbClr val="F4CD42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 rot="5400000">
            <a:off x="270169" y="1639327"/>
            <a:ext cx="11280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</a:rPr>
              <a:t>CONTENTS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789956" y="1064225"/>
            <a:ext cx="4021294" cy="3630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849" y="1341523"/>
            <a:ext cx="4023709" cy="3627434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745828" y="5627403"/>
            <a:ext cx="251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Magic Cube(</a:t>
            </a:r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창작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715774" y="778529"/>
            <a:ext cx="483514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 환경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DirectX12, C++, Boost </a:t>
            </a:r>
            <a:r>
              <a:rPr lang="en-US" altLang="ko-KR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Asio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제작기간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2017/12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월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~ 2018/8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월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제작인원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3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인 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4.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맡은 역할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</a:t>
            </a: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프레임워크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스카이박스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조명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셰이딩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빌보드및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파티클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노멀매핑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리소스</a:t>
            </a:r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5. </a:t>
            </a:r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게임 내용 및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느낀 점</a:t>
            </a:r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플레이어는 캐릭터를 고르고 각각의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스킬들을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사용하여 다른 플레이어를 처치하고 점수를 얻는 대전 슈팅 게임입니다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졸업작품으로 만든 게임입니다</a:t>
            </a:r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많은 부족한 점들이 있지만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역시 그래픽 담당이 없어서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UI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와 오브젝트들의 리소스들을 직접 만들어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비쥬얼이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좋지는 않습니다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Directx12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사용하여 게임을 만들기 위해서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Direct</a:t>
            </a:r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X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의 파이프라인을 이해하기 위해 많은 시간을 들였습니다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제작하면서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Directx12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의 리소스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베리어를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잘 쓰지 못하여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텍스쳐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모자이크 현상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처음 </a:t>
            </a:r>
            <a:r>
              <a:rPr lang="ko-KR" altLang="en-US" sz="14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이더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프로그래밍을 하면서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버텍스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픽셀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기하</a:t>
            </a:r>
            <a:r>
              <a:rPr lang="ko-KR" altLang="en-US" sz="14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이더를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디버깅하는데 문제가 발생 했을 때</a:t>
            </a:r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해결하기 위해 팀원들과 적극적으로 의논하고 공부하여 함께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해결 하였습니다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269876" y="6143821"/>
            <a:ext cx="826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1P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084" y="718266"/>
            <a:ext cx="4028642" cy="255350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6668" y="3278110"/>
            <a:ext cx="4028643" cy="228057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12008" y="6041508"/>
            <a:ext cx="44115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/>
              <a:t>깃허브</a:t>
            </a:r>
            <a:r>
              <a:rPr lang="ko-KR" altLang="en-US" sz="1200" dirty="0" smtClean="0"/>
              <a:t> 주소 </a:t>
            </a:r>
            <a:r>
              <a:rPr lang="en-US" altLang="ko-KR" sz="1200" dirty="0"/>
              <a:t>: </a:t>
            </a:r>
            <a:r>
              <a:rPr lang="en-US" altLang="ko-KR" sz="1200" dirty="0">
                <a:hlinkClick r:id="rId5" action="ppaction://hlinkpres?slideindex=1&amp;slidetitle="/>
              </a:rPr>
              <a:t>https://github.com/ChangminYoo/MagicWorld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165480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287" y="705571"/>
            <a:ext cx="4521092" cy="3329022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 rot="5400000">
            <a:off x="270169" y="1639327"/>
            <a:ext cx="11280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</a:rPr>
              <a:t>CONTENTS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725131" y="1064225"/>
            <a:ext cx="48351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3" name="자유형 22"/>
          <p:cNvSpPr/>
          <p:nvPr/>
        </p:nvSpPr>
        <p:spPr>
          <a:xfrm>
            <a:off x="11127163" y="5902826"/>
            <a:ext cx="605657" cy="705330"/>
          </a:xfrm>
          <a:custGeom>
            <a:avLst/>
            <a:gdLst>
              <a:gd name="connsiteX0" fmla="*/ 2254229 w 2254229"/>
              <a:gd name="connsiteY0" fmla="*/ 0 h 2326889"/>
              <a:gd name="connsiteX1" fmla="*/ 2254229 w 2254229"/>
              <a:gd name="connsiteY1" fmla="*/ 2326889 h 2326889"/>
              <a:gd name="connsiteX2" fmla="*/ 0 w 2254229"/>
              <a:gd name="connsiteY2" fmla="*/ 2326889 h 2326889"/>
              <a:gd name="connsiteX3" fmla="*/ 9753 w 2254229"/>
              <a:gd name="connsiteY3" fmla="*/ 2120883 h 2326889"/>
              <a:gd name="connsiteX4" fmla="*/ 2109978 w 2254229"/>
              <a:gd name="connsiteY4" fmla="*/ 7284 h 2326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4229" h="2326889">
                <a:moveTo>
                  <a:pt x="2254229" y="0"/>
                </a:moveTo>
                <a:lnTo>
                  <a:pt x="2254229" y="2326889"/>
                </a:lnTo>
                <a:lnTo>
                  <a:pt x="0" y="2326889"/>
                </a:lnTo>
                <a:lnTo>
                  <a:pt x="9753" y="2120883"/>
                </a:lnTo>
                <a:cubicBezTo>
                  <a:pt x="115745" y="1007300"/>
                  <a:pt x="998418" y="120168"/>
                  <a:pt x="2109978" y="7284"/>
                </a:cubicBezTo>
                <a:close/>
              </a:path>
            </a:pathLst>
          </a:custGeom>
          <a:solidFill>
            <a:srgbClr val="F4CD42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265599" y="6122707"/>
            <a:ext cx="826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3P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2070" y="4326355"/>
            <a:ext cx="4388213" cy="1371791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933460" y="3391270"/>
            <a:ext cx="441220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 부분은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셰이더를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연결하고 각각의 오브젝트에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렌더링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하는 과정입니다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셰이더는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스카이박스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총알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파티클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일반오브젝트로 나누어져 있으며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위의 코드는 일반 오브젝트를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셰이더에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연결하여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렌더링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하는 과정의 코드입니다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리스트로 관리되는 오브젝트들을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렌더링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하기 전에 </a:t>
            </a:r>
            <a:r>
              <a:rPr lang="en-US" altLang="ko-KR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SetShader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()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함수로 각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셰이더에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연결합니다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그 과정에서 이전에 만들어 놓은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PSO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세팅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합니다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그 후에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위에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있는 오브젝트 위치를 파악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블렌딩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대상인지 판단 후에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렌더링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합니다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endParaRPr lang="ko-KR" alt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36" name="그림 3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0477" y="904035"/>
            <a:ext cx="4389806" cy="3255849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1548413" y="1369741"/>
            <a:ext cx="1877440" cy="1572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화살표 연결선 20"/>
          <p:cNvCxnSpPr/>
          <p:nvPr/>
        </p:nvCxnSpPr>
        <p:spPr>
          <a:xfrm flipH="1">
            <a:off x="1732651" y="1541439"/>
            <a:ext cx="16066" cy="278279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 flipH="1">
            <a:off x="4179852" y="2805344"/>
            <a:ext cx="2627548" cy="204764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7620" y="901999"/>
            <a:ext cx="4339544" cy="2210449"/>
          </a:xfrm>
          <a:prstGeom prst="rect">
            <a:avLst/>
          </a:prstGeom>
        </p:spPr>
      </p:pic>
      <p:sp>
        <p:nvSpPr>
          <p:cNvPr id="37" name="직사각형 36"/>
          <p:cNvSpPr/>
          <p:nvPr/>
        </p:nvSpPr>
        <p:spPr>
          <a:xfrm>
            <a:off x="3582879" y="4883551"/>
            <a:ext cx="793812" cy="1712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1629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 rot="5400000">
            <a:off x="270169" y="1639327"/>
            <a:ext cx="11280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</a:rPr>
              <a:t>CONTENTS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789956" y="1064225"/>
            <a:ext cx="4021294" cy="3630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725131" y="1064225"/>
            <a:ext cx="48351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3" name="자유형 22"/>
          <p:cNvSpPr/>
          <p:nvPr/>
        </p:nvSpPr>
        <p:spPr>
          <a:xfrm>
            <a:off x="11127163" y="5902826"/>
            <a:ext cx="605657" cy="705330"/>
          </a:xfrm>
          <a:custGeom>
            <a:avLst/>
            <a:gdLst>
              <a:gd name="connsiteX0" fmla="*/ 2254229 w 2254229"/>
              <a:gd name="connsiteY0" fmla="*/ 0 h 2326889"/>
              <a:gd name="connsiteX1" fmla="*/ 2254229 w 2254229"/>
              <a:gd name="connsiteY1" fmla="*/ 2326889 h 2326889"/>
              <a:gd name="connsiteX2" fmla="*/ 0 w 2254229"/>
              <a:gd name="connsiteY2" fmla="*/ 2326889 h 2326889"/>
              <a:gd name="connsiteX3" fmla="*/ 9753 w 2254229"/>
              <a:gd name="connsiteY3" fmla="*/ 2120883 h 2326889"/>
              <a:gd name="connsiteX4" fmla="*/ 2109978 w 2254229"/>
              <a:gd name="connsiteY4" fmla="*/ 7284 h 2326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4229" h="2326889">
                <a:moveTo>
                  <a:pt x="2254229" y="0"/>
                </a:moveTo>
                <a:lnTo>
                  <a:pt x="2254229" y="2326889"/>
                </a:lnTo>
                <a:lnTo>
                  <a:pt x="0" y="2326889"/>
                </a:lnTo>
                <a:lnTo>
                  <a:pt x="9753" y="2120883"/>
                </a:lnTo>
                <a:cubicBezTo>
                  <a:pt x="115745" y="1007300"/>
                  <a:pt x="998418" y="120168"/>
                  <a:pt x="2109978" y="7284"/>
                </a:cubicBezTo>
                <a:close/>
              </a:path>
            </a:pathLst>
          </a:custGeom>
          <a:solidFill>
            <a:srgbClr val="F4CD42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265599" y="6122707"/>
            <a:ext cx="826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2P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094497" y="1396743"/>
            <a:ext cx="4096416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보통 엔진을 쓰면 기본적으로 제공되는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조명및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셰이딩을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기본적인 내용이지만 공부하고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직접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HLSL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로 코딩 할 수 있었다는 점은 좋은 경험이 되었습니다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처음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셰이더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프로그래밍을 하면서 디버깅하기도 힘들었고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사용할 수 있는 함수도 몰라서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헤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매었던 것이 기억이 납니다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빛의 방향을 계산하고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람베르트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코사인 법칙을 사용해서 내적 값으로 빛의 세기를 계산하였습니다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Ceil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함수로 셀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셰이딩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툰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셰이딩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을 적용하였습니다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그 후에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반사광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을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적용하였습니다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이렇게 조명을 시작으로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버텍스셰이더와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픽셀셰이더에서는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텍스쳐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노멀매핑을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구현하였고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기하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셰이더를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사용한 빌보드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파티클을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구현하였습니다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028" y="1537876"/>
            <a:ext cx="4368461" cy="304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51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64504F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 rot="5400000">
            <a:off x="270169" y="1639327"/>
            <a:ext cx="11280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</a:rPr>
              <a:t>CONTENTS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pic>
        <p:nvPicPr>
          <p:cNvPr id="44" name="그림 4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286" y="1186764"/>
            <a:ext cx="4670819" cy="245683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286" y="3643602"/>
            <a:ext cx="4670819" cy="1699786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2750445" y="5501495"/>
            <a:ext cx="251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문지기의 모험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(</a:t>
            </a:r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창작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715775" y="1064225"/>
            <a:ext cx="485531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1. 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 환경 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Unreal Engine (4.18.2)</a:t>
            </a:r>
          </a:p>
          <a:p>
            <a:endParaRPr lang="en-US" altLang="ko-KR" sz="12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2. 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제작기간 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2018/4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월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~ 2018/6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월</a:t>
            </a:r>
            <a:endParaRPr lang="en-US" altLang="ko-KR" sz="12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2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3. 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제작인원 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1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인</a:t>
            </a:r>
            <a:endParaRPr lang="en-US" altLang="ko-KR" sz="12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2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4. </a:t>
            </a:r>
            <a:r>
              <a:rPr lang="ko-KR" altLang="en-US" sz="12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주요 구현 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내용</a:t>
            </a:r>
            <a:r>
              <a:rPr lang="en-US" altLang="ko-KR" sz="12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</a:t>
            </a:r>
          </a:p>
          <a:p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Blackboard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와 </a:t>
            </a:r>
            <a:r>
              <a:rPr lang="en-US" altLang="ko-KR" sz="12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BehaviorTree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사용한 기본적인 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AI, </a:t>
            </a:r>
            <a:endParaRPr lang="en-US" altLang="ko-KR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건물 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Destruction , Procedural Foliage 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등</a:t>
            </a:r>
            <a:endParaRPr lang="en-US" altLang="ko-KR" sz="12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2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2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5. </a:t>
            </a:r>
            <a:r>
              <a:rPr lang="ko-KR" altLang="en-US" sz="12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게임 내용 및 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느낀 점</a:t>
            </a:r>
            <a:endParaRPr lang="en-US" altLang="ko-KR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캐릭터가 칼과 도끼로 적들을 </a:t>
            </a:r>
            <a:r>
              <a:rPr lang="ko-KR" altLang="en-US" sz="12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콤보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공격이 가능하며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최종적으로 보스와 전투하여 승리하는 게임 입니다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</a:p>
          <a:p>
            <a:endParaRPr lang="en-US" altLang="ko-KR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2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언리얼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엔진을 한 학기 동안 배우고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응용하여 만든 게임입니다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블루프린트로 제작했고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게임 엔진은 사용하는데 매우 익숙해지기 위해 단축키를 빠르게 숙달하는 게 기본이라는 것을 느꼈습니다</a:t>
            </a:r>
            <a:r>
              <a:rPr lang="en-US" altLang="ko-KR" sz="12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UI</a:t>
            </a:r>
            <a:r>
              <a:rPr lang="ko-KR" altLang="en-US" sz="12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와 주변 건물</a:t>
            </a:r>
            <a:r>
              <a:rPr lang="en-US" altLang="ko-KR" sz="12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2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지형이 단조롭고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2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언리얼의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2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파티클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기능을 숙달하지 못해 </a:t>
            </a:r>
            <a:r>
              <a:rPr lang="ko-KR" altLang="en-US" sz="12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이펙트가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부족하다는 것이 아쉬운 점 입니다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endParaRPr lang="en-US" altLang="ko-KR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AI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만들면서 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Behavior Tree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사용할 때 적 캐릭터의 주변 탐색과 공격 목표 선정에 대해 우선순위를 정하는데 어려움을 느꼈습니다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2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유튜브의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영상을 찾아보면서 모르는 부분을 따라 하면서 배웠습니다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평소에 게임의 </a:t>
            </a:r>
            <a:r>
              <a:rPr lang="ko-KR" altLang="en-US" sz="12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타격감을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중요시하는데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2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타격감을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살리는 것은 어렵다는 것을 절실히 느꼈습니다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endParaRPr lang="en-US" altLang="ko-KR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2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4390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64504F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81736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 rot="5400000">
            <a:off x="270169" y="1639327"/>
            <a:ext cx="11280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  <a:latin typeface="+mn-ea"/>
              </a:rPr>
              <a:t>CONTENTS</a:t>
            </a:r>
            <a:endParaRPr lang="ko-KR" altLang="en-US" sz="1400" b="1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864601" y="1313895"/>
            <a:ext cx="4021294" cy="3630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39" name="그림 3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509" y="1378968"/>
            <a:ext cx="4635500" cy="3462278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2816176" y="5065758"/>
            <a:ext cx="251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MiniGolf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(</a:t>
            </a:r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창작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724285" y="1094977"/>
            <a:ext cx="4835994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 환경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OpenGL, C++</a:t>
            </a: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제작기간 </a:t>
            </a:r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2016/11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월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~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2016/12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월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제작인원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1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인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4. </a:t>
            </a:r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주요 구현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내용</a:t>
            </a:r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공의 중력 및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움직임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충돌처리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5. </a:t>
            </a:r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게임 내용 및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느낀 점</a:t>
            </a:r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키보드로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공위에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있는 선을 회전시키고 발사하여 구멍에 넣는 게임입니다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</a:p>
          <a:p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OpenGL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처음으로 배우면서 만든 게임입니다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컴퓨터 그래픽스에 대해서 처음으로 배우면서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3D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게임에 필요한 기본적인 내용인 카메라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투영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렌더링</a:t>
            </a:r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기법에 대해서 배웠습니다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또한 처음으로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3D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에서 충돌처리를 프로그래밍 하며 어려움을 느끼고 해결하면서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AABB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같은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바운딩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박스에 대해 알 수 있었습니다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처음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3D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게임을 만들면서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2D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게임과는 차원이 다르게 어렵다는 것을 느꼈고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구 물체의 움직임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리지드바디와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같은 움직임을 구현 하지 못해서 불안전한 구의 움직임 때문에 많이 아쉬웠습니다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0599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 rot="5400000">
            <a:off x="270169" y="1639327"/>
            <a:ext cx="11280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</a:rPr>
              <a:t>CONTENTS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789956" y="1064225"/>
            <a:ext cx="4021294" cy="3630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849" y="1341523"/>
            <a:ext cx="4023709" cy="3627434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509" y="1378969"/>
            <a:ext cx="4635500" cy="3447797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2447317" y="5077612"/>
            <a:ext cx="251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메가맨</a:t>
            </a:r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더 파워배틀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</a:t>
            </a:r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모작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711353" y="1064225"/>
            <a:ext cx="4848926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 환경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Python 3.0, </a:t>
            </a:r>
            <a:r>
              <a:rPr lang="en-US" altLang="ko-KR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PyGame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제작기간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2016/10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월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~ 2016/12</a:t>
            </a:r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월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제작인원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1</a:t>
            </a:r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인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4.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주요 구현 내용</a:t>
            </a:r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</a:t>
            </a:r>
          </a:p>
          <a:p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스프라이트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이미지를 사용한 리소스 작업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몬스터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패턴 등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5.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게임 내용 및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느낀점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플레이어를 컨트롤해서 적 캐릭터를 쓰러뜨리는 게임입니다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</a:p>
          <a:p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파이썬을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사용해서 만든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첫번째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게임입니다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적 캐릭터 및 플레이어 캐릭터의 공격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스킬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이동을 상태 다이어그램을 통해 처음으로 구현한 게임이기도 합니다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</a:p>
          <a:p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게임을 만들면서 캐릭터의 상태를 다이어그램을 그리고 코드를 짜면 좀더 효율적이고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쉽게 짤 수 있다는 것을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느꼇습니다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또한 나중에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AI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의 기본이 되는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FSM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을 배울 때도 도움이 되었습니다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</a:p>
          <a:p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59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994</TotalTime>
  <Words>742</Words>
  <Application>Microsoft Office PowerPoint</Application>
  <PresentationFormat>와이드스크린</PresentationFormat>
  <Paragraphs>92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맑은 고딕</vt:lpstr>
      <vt:lpstr>나눔스퀘어라운드 Bold</vt:lpstr>
      <vt:lpstr>Aharoni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</dc:creator>
  <cp:lastModifiedBy>유 창민</cp:lastModifiedBy>
  <cp:revision>108</cp:revision>
  <dcterms:created xsi:type="dcterms:W3CDTF">2017-04-28T07:42:30Z</dcterms:created>
  <dcterms:modified xsi:type="dcterms:W3CDTF">2018-10-23T12:42:02Z</dcterms:modified>
</cp:coreProperties>
</file>

<file path=docProps/thumbnail.jpeg>
</file>